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8" r:id="rId57"/>
    <p:sldId id="319" r:id="rId58"/>
    <p:sldId id="320" r:id="rId59"/>
    <p:sldId id="321" r:id="rId60"/>
    <p:sldId id="329" r:id="rId61"/>
    <p:sldId id="330" r:id="rId62"/>
    <p:sldId id="331" r:id="rId63"/>
    <p:sldId id="332" r:id="rId64"/>
    <p:sldId id="333" r:id="rId65"/>
    <p:sldId id="336" r:id="rId66"/>
    <p:sldId id="33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7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46551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53: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1347</Words>
  <Application>Microsoft Office PowerPoint</Application>
  <PresentationFormat>On-screen Show (16:9)</PresentationFormat>
  <Paragraphs>237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Times New Roman</vt:lpstr>
      <vt:lpstr>Arial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SAMEER</cp:lastModifiedBy>
  <cp:revision>12</cp:revision>
  <dcterms:modified xsi:type="dcterms:W3CDTF">2023-10-03T19:47:10Z</dcterms:modified>
</cp:coreProperties>
</file>